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4"/>
  </p:notesMasterIdLst>
  <p:sldIdLst>
    <p:sldId id="256" r:id="rId2"/>
    <p:sldId id="257" r:id="rId3"/>
    <p:sldId id="268" r:id="rId4"/>
    <p:sldId id="265" r:id="rId5"/>
    <p:sldId id="259" r:id="rId6"/>
    <p:sldId id="266" r:id="rId7"/>
    <p:sldId id="267" r:id="rId8"/>
    <p:sldId id="258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3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11CFB-0DA9-4781-A308-5D6476E907F8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708A2-6644-4749-9CFD-028EEB1560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55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708A2-6644-4749-9CFD-028EEB1560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73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1"/>
            <a:ext cx="85344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8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2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2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0"/>
            <a:ext cx="69088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1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1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C7F41A7-58D3-430C-8D18-3CF91948D4DE}" type="datetimeFigureOut">
              <a:rPr lang="en-US" smtClean="0"/>
              <a:t>1/14/2014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1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A551581-EFB0-4B98-92C9-CA9E07D5ADB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8862" y="2401688"/>
            <a:ext cx="4017098" cy="1341408"/>
          </a:xfrm>
        </p:spPr>
        <p:txBody>
          <a:bodyPr>
            <a:normAutofit fontScale="90000"/>
          </a:bodyPr>
          <a:lstStyle/>
          <a:p>
            <a:r>
              <a:rPr lang="bn-BD" sz="9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স্বাগতম</a:t>
            </a:r>
            <a:r>
              <a:rPr lang="bn-BD" sz="9600" dirty="0" smtClean="0">
                <a:solidFill>
                  <a:srgbClr val="FF0000"/>
                </a:solidFill>
              </a:rPr>
              <a:t> 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5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408469" y="2540303"/>
            <a:ext cx="4928536" cy="3201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মোঃ রমজান আলী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কৃষ্ণনগর দাখিল মাদ্রাসা, ক্ষেতলাল, জয়পুরহাট।</a:t>
            </a:r>
          </a:p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সহকারী শিক্ষক </a:t>
            </a:r>
            <a:r>
              <a:rPr lang="bn-BD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সামাজিক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বিজ্ঞান</a:t>
            </a:r>
          </a:p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মোবাইল নং ০১৭২৬৭২৬৫৪৭</a:t>
            </a:r>
          </a:p>
          <a:p>
            <a:endParaRPr lang="bn-BD" dirty="0"/>
          </a:p>
          <a:p>
            <a:pPr marL="0" indent="0">
              <a:buNone/>
            </a:pP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429021" y="2306387"/>
            <a:ext cx="4713900" cy="3328869"/>
          </a:xfrm>
        </p:spPr>
        <p:txBody>
          <a:bodyPr>
            <a:normAutofit fontScale="92500" lnSpcReduction="20000"/>
          </a:bodyPr>
          <a:lstStyle/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শ্রেণী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৭ম</a:t>
            </a:r>
          </a:p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বিষয়ঃ সামাজিক বিজ্ঞান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বস্তু ১৯৭১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জন্ম ।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সময়ঃ ৪০ মিনিট </a:t>
            </a:r>
          </a:p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তারিখঃ ২৫-১০-২০১৩ ইং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38106" y="1539829"/>
            <a:ext cx="2720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পরিচিতি</a:t>
            </a:r>
            <a:endParaRPr lang="en-U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464" y="436728"/>
            <a:ext cx="1564766" cy="156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2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43055" y="1717413"/>
            <a:ext cx="5892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 লক্ষ করি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0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795" y="3827086"/>
            <a:ext cx="9967415" cy="1299026"/>
          </a:xfrm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১৯৭১ </a:t>
            </a:r>
            <a:r>
              <a:rPr lang="bn-BD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 </a:t>
            </a:r>
            <a:r>
              <a:rPr lang="bn-BD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ও</a:t>
            </a:r>
            <a:r>
              <a:rPr lang="en-US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জন্ম ।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69" y="2032565"/>
            <a:ext cx="9240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30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2066" y="860443"/>
            <a:ext cx="4162567" cy="1228299"/>
          </a:xfrm>
        </p:spPr>
        <p:txBody>
          <a:bodyPr>
            <a:noAutofit/>
          </a:bodyPr>
          <a:lstStyle/>
          <a:p>
            <a:r>
              <a:rPr lang="bn-BD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শিখনফল</a:t>
            </a:r>
            <a:r>
              <a:rPr lang="bn-BD" sz="6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62066" y="751261"/>
            <a:ext cx="4162567" cy="1337481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46345" y="3598471"/>
            <a:ext cx="7750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২৫শে মার্চ রাতের ঘটনা বলতে পারবে ।</a:t>
            </a:r>
            <a:endParaRPr lang="bn-BD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93945" y="2335504"/>
            <a:ext cx="62623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অবস্থা বলতে পারবে।</a:t>
            </a:r>
            <a:endParaRPr lang="bn-BD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67212" y="2469370"/>
            <a:ext cx="1465385" cy="501711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567212" y="3620400"/>
            <a:ext cx="1465385" cy="494620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567212" y="4764339"/>
            <a:ext cx="1419367" cy="477671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46345" y="6693877"/>
            <a:ext cx="5865317" cy="604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13854" y="4341454"/>
            <a:ext cx="5865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স্বাধীনতার ঘোষনা কোথা থেকে হয়েছিল তা বলতে পারবে ।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5" grpId="0"/>
      <p:bldP spid="7" grpId="0"/>
      <p:bldP spid="12" grpId="0" animBg="1"/>
      <p:bldP spid="13" grpId="0" animBg="1"/>
      <p:bldP spid="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97034" y="869683"/>
            <a:ext cx="4302549" cy="237054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33800" y="934996"/>
            <a:ext cx="4364558" cy="223991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330047" y="3908628"/>
            <a:ext cx="5539065" cy="181982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6077543" y="3372608"/>
            <a:ext cx="791569" cy="291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69112" y="3385408"/>
            <a:ext cx="4422163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 শে মার্চ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কালোরাত্রে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গনহত্যা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188" y="3274771"/>
            <a:ext cx="3364718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দ্ধের হত্যা কান্ড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929101" y="3466656"/>
            <a:ext cx="1277640" cy="26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960663" y="6447193"/>
            <a:ext cx="259080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মুক্তিযোদ্বা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25732" y="6401979"/>
            <a:ext cx="1430215" cy="278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6933062" y="6493360"/>
            <a:ext cx="1430215" cy="278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113" y="3935902"/>
            <a:ext cx="4117335" cy="214483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748216" y="6324478"/>
            <a:ext cx="1924333" cy="533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জা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543500" y="6493360"/>
            <a:ext cx="2442948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জাতীয় পতাকা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08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 animBg="1"/>
      <p:bldP spid="7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6408" y="2306471"/>
            <a:ext cx="5308979" cy="1023582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77672" y="3969196"/>
            <a:ext cx="2374710" cy="846161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77672" y="2094931"/>
            <a:ext cx="2374710" cy="723332"/>
          </a:xfrm>
          <a:prstGeom prst="rightArrow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176408" y="3796663"/>
            <a:ext cx="7246961" cy="161908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46309" y="2495097"/>
            <a:ext cx="4722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মুক্তিযুদ্ধ কি ?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3746309" y="3969196"/>
            <a:ext cx="6312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 যুদ্ধে বাঙ্গালিদের কেমন অবস্থা হয়েছিল 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89877" y="1171601"/>
            <a:ext cx="36718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একক কাজ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889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461" y="119243"/>
            <a:ext cx="4722125" cy="26455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90" y="3655385"/>
            <a:ext cx="4149797" cy="241349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38956" y="2844185"/>
            <a:ext cx="2227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24030" y="2712386"/>
            <a:ext cx="4519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সালে </a:t>
            </a:r>
            <a:r>
              <a:rPr lang="bn-BD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যুদ্ধে </a:t>
            </a:r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যাবার সংগ্রাম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4088" y="6234283"/>
            <a:ext cx="3974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সংগ্রামের দিকে ধাবিত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30" y="3367405"/>
            <a:ext cx="4722125" cy="25119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44391" y="6234282"/>
            <a:ext cx="2678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</a:rPr>
              <a:t>মৃত দেহের স্থুপ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78215" y="222738"/>
            <a:ext cx="1588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090" y="0"/>
            <a:ext cx="4149797" cy="2750376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5895" y="2951852"/>
            <a:ext cx="2810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যুদ্ধে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যাবার প্রস্তুতি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8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  <p:bldP spid="18" grpId="0"/>
      <p:bldP spid="20" grpId="0"/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943" y="846162"/>
            <a:ext cx="8807355" cy="1241946"/>
          </a:xfrm>
        </p:spPr>
        <p:txBody>
          <a:bodyPr/>
          <a:lstStyle/>
          <a:p>
            <a:r>
              <a:rPr lang="bn-BD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জোড়ায় কাজ </a:t>
            </a:r>
            <a:endParaRPr lang="en-US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3707" y="2914847"/>
            <a:ext cx="1042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 অবস্থা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 কর?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8423" y="4026089"/>
            <a:ext cx="9180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 শে মার্চ রাতে পাকিস্থানী হানাদার বাহিনি কি করেছিল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4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6156" y="956930"/>
            <a:ext cx="4482449" cy="935665"/>
          </a:xfrm>
        </p:spPr>
        <p:txBody>
          <a:bodyPr/>
          <a:lstStyle/>
          <a:p>
            <a:r>
              <a:rPr lang="bn-BD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মূল্যায়ন</a:t>
            </a:r>
            <a:r>
              <a:rPr lang="bn-BD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10" y="1961025"/>
            <a:ext cx="12192000" cy="5595232"/>
          </a:xfrm>
        </p:spPr>
        <p:txBody>
          <a:bodyPr>
            <a:normAutofit/>
          </a:bodyPr>
          <a:lstStyle/>
          <a:p>
            <a:endParaRPr lang="bn-BD" sz="4000" dirty="0" smtClean="0"/>
          </a:p>
          <a:p>
            <a:endParaRPr lang="bn-BD" sz="4000" dirty="0" smtClean="0"/>
          </a:p>
          <a:p>
            <a:endParaRPr lang="bn-BD" sz="4000" dirty="0" smtClean="0"/>
          </a:p>
          <a:p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2866030" y="2165089"/>
            <a:ext cx="4632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মুক্তিযুদ্ধ কি ?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2930491" y="2934530"/>
            <a:ext cx="6213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মুক্তিযুদ্ধে  কারা অংশ নিয়েছিলেন ?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3016156" y="4333339"/>
            <a:ext cx="6127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 শে মার্চকে কেন কালো রাত বলা হয় ? 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71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8908" y="508214"/>
            <a:ext cx="8343331" cy="1620837"/>
          </a:xfrm>
        </p:spPr>
        <p:txBody>
          <a:bodyPr/>
          <a:lstStyle/>
          <a:p>
            <a:r>
              <a:rPr lang="bn-BD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বাড়ির কাজ </a:t>
            </a:r>
            <a:endParaRPr lang="en-US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2120" y="3591901"/>
            <a:ext cx="9453349" cy="2282587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নির্বাচনের সুবিধা ও অসুবিধা বর্ণনা কর । 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2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4322" y="2478786"/>
            <a:ext cx="4358361" cy="1411143"/>
          </a:xfrm>
        </p:spPr>
        <p:txBody>
          <a:bodyPr>
            <a:normAutofit/>
          </a:bodyPr>
          <a:lstStyle/>
          <a:p>
            <a:r>
              <a:rPr lang="bn-BD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8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25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1244</TotalTime>
  <Words>169</Words>
  <Application>Microsoft Office PowerPoint</Application>
  <PresentationFormat>Custom</PresentationFormat>
  <Paragraphs>47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Couture</vt:lpstr>
      <vt:lpstr>স্বাগতম </vt:lpstr>
      <vt:lpstr>PowerPoint Presentation</vt:lpstr>
      <vt:lpstr>PowerPoint Presentation</vt:lpstr>
      <vt:lpstr> ১৯৭১ সালের মুক্তিযুদ্ধ ও বাংলাদেশের জন্ম ।</vt:lpstr>
      <vt:lpstr>শিখনফল </vt:lpstr>
      <vt:lpstr>PowerPoint Presentation</vt:lpstr>
      <vt:lpstr>PowerPoint Presentation</vt:lpstr>
      <vt:lpstr>PowerPoint Presentation</vt:lpstr>
      <vt:lpstr>জোড়ায় কাজ </vt:lpstr>
      <vt:lpstr>মূল্যায়ন 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</dc:creator>
  <cp:lastModifiedBy>Appel</cp:lastModifiedBy>
  <cp:revision>210</cp:revision>
  <dcterms:created xsi:type="dcterms:W3CDTF">2013-10-24T16:01:39Z</dcterms:created>
  <dcterms:modified xsi:type="dcterms:W3CDTF">2014-01-14T03:55:08Z</dcterms:modified>
</cp:coreProperties>
</file>